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5" r:id="rId12"/>
    <p:sldId id="273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1455E-85E4-4442-8875-FD97AD1A024B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C2287-D4CA-444F-BDE0-E70BE9ABD9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08095"/>
          </a:xfrm>
        </p:spPr>
        <p:txBody>
          <a:bodyPr/>
          <a:lstStyle/>
          <a:p>
            <a:r>
              <a:rPr lang="zh-CN" altLang="en-US" dirty="0"/>
              <a:t>产品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43579"/>
            <a:ext cx="9144000" cy="301422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3962400" y="-167695"/>
            <a:ext cx="4267199" cy="9144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49430" y="4066162"/>
            <a:ext cx="418289" cy="2334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21422" y="4066162"/>
            <a:ext cx="499352" cy="2334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005864" y="4066162"/>
            <a:ext cx="499352" cy="2334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charset="0"/>
              </a:rPr>
              <a:t>常用的</a:t>
            </a:r>
            <a:r>
              <a:rPr lang="en-US" altLang="zh-CN">
                <a:ea typeface="宋体" charset="0"/>
              </a:rPr>
              <a:t>Retriever</a:t>
            </a:r>
            <a:r>
              <a:rPr lang="zh-CN" altLang="en-US">
                <a:ea typeface="宋体" charset="0"/>
              </a:rPr>
              <a:t>调试命令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164297"/>
              </p:ext>
            </p:extLst>
          </p:nvPr>
        </p:nvGraphicFramePr>
        <p:xfrm>
          <a:off x="838200" y="1825625"/>
          <a:ext cx="105156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宋体" charset="0"/>
                        </a:rPr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解析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Gargi" panose="02000506000000000000" charset="0"/>
                        </a:rPr>
                        <a:t>$RT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宋体" charset="0"/>
                        </a:rPr>
                        <a:t>查询</a:t>
                      </a:r>
                      <a:r>
                        <a:rPr lang="en-US" altLang="zh-CN">
                          <a:ea typeface="宋体" charset="0"/>
                        </a:rPr>
                        <a:t>retriever</a:t>
                      </a:r>
                      <a:r>
                        <a:rPr lang="zh-CN" altLang="en-US">
                          <a:ea typeface="宋体" charset="0"/>
                        </a:rPr>
                        <a:t>的时间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$RD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查询</a:t>
                      </a:r>
                      <a:r>
                        <a:rPr lang="en-US" altLang="zh-CN" dirty="0"/>
                        <a:t>Retriever</a:t>
                      </a:r>
                      <a:r>
                        <a:rPr lang="zh-CN" altLang="en-US" dirty="0"/>
                        <a:t>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$LP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查询所有的</a:t>
                      </a:r>
                      <a:r>
                        <a:rPr lang="en-US" altLang="zh-CN" dirty="0"/>
                        <a:t>Pup</a:t>
                      </a:r>
                      <a:r>
                        <a:rPr lang="zh-CN" altLang="en-US" dirty="0"/>
                        <a:t>及状态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07EC63F-037E-4E1D-8CC8-BCC6BC6EC788}"/>
              </a:ext>
            </a:extLst>
          </p:cNvPr>
          <p:cNvSpPr txBox="1"/>
          <p:nvPr/>
        </p:nvSpPr>
        <p:spPr>
          <a:xfrm>
            <a:off x="838200" y="3770722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常用的</a:t>
            </a:r>
            <a:r>
              <a:rPr lang="en-US" altLang="zh-CN" sz="4000" dirty="0"/>
              <a:t>Modem</a:t>
            </a:r>
            <a:r>
              <a:rPr lang="zh-CN" altLang="en-US" sz="4000" dirty="0"/>
              <a:t>调试命令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6980D7A-A22D-43FE-B778-79714B977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82685"/>
              </p:ext>
            </p:extLst>
          </p:nvPr>
        </p:nvGraphicFramePr>
        <p:xfrm>
          <a:off x="838199" y="4528865"/>
          <a:ext cx="10515600" cy="1563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9826479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78024206"/>
                    </a:ext>
                  </a:extLst>
                </a:gridCol>
              </a:tblGrid>
              <a:tr h="521188">
                <a:tc>
                  <a:txBody>
                    <a:bodyPr/>
                    <a:lstStyle/>
                    <a:p>
                      <a:r>
                        <a:rPr lang="zh-CN" altLang="en-US" dirty="0"/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18921"/>
                  </a:ext>
                </a:extLst>
              </a:tr>
              <a:tr h="521188">
                <a:tc>
                  <a:txBody>
                    <a:bodyPr/>
                    <a:lstStyle/>
                    <a:p>
                      <a:r>
                        <a:rPr lang="en-US" altLang="zh-CN" dirty="0"/>
                        <a:t>$</a:t>
                      </a:r>
                      <a:r>
                        <a:rPr lang="en-US" altLang="zh-CN" dirty="0" err="1"/>
                        <a:t>mp;cmnet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设置网络为中国移动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93601"/>
                  </a:ext>
                </a:extLst>
              </a:tr>
              <a:tr h="521188">
                <a:tc>
                  <a:txBody>
                    <a:bodyPr/>
                    <a:lstStyle/>
                    <a:p>
                      <a:r>
                        <a:rPr lang="en-US" altLang="zh-CN" dirty="0"/>
                        <a:t>$md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查看当前网络状态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0201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传感器的安装：</a:t>
            </a:r>
          </a:p>
        </p:txBody>
      </p:sp>
      <p:pic>
        <p:nvPicPr>
          <p:cNvPr id="4" name="内容占位符 3" descr="传感器安装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6520"/>
            <a:ext cx="5770245" cy="3851910"/>
          </a:xfrm>
          <a:prstGeom prst="rect">
            <a:avLst/>
          </a:prstGeom>
        </p:spPr>
      </p:pic>
      <p:pic>
        <p:nvPicPr>
          <p:cNvPr id="5" name="图片 4" descr="传感器安装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95" y="1366520"/>
            <a:ext cx="3979545" cy="4455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传感器种类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4910" y="9525"/>
            <a:ext cx="3191510" cy="6838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705" y="365125"/>
            <a:ext cx="968375" cy="5589905"/>
          </a:xfrm>
        </p:spPr>
        <p:txBody>
          <a:bodyPr>
            <a:normAutofit/>
          </a:bodyPr>
          <a:lstStyle/>
          <a:p>
            <a:r>
              <a:rPr lang="zh-CN" altLang="en-US">
                <a:ea typeface="宋体" charset="0"/>
              </a:rPr>
              <a:t>传感器穿线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080" y="193040"/>
            <a:ext cx="4852670" cy="6472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20" y="193040"/>
            <a:ext cx="4853940" cy="64725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Retriever,Pup</a:t>
            </a:r>
            <a:r>
              <a:rPr lang="zh-CN" altLang="en-US">
                <a:ea typeface="宋体" charset="0"/>
              </a:rPr>
              <a:t>和</a:t>
            </a:r>
            <a:r>
              <a:rPr lang="en-US" altLang="zh-CN">
                <a:ea typeface="宋体" charset="0"/>
              </a:rPr>
              <a:t>Modem</a:t>
            </a:r>
            <a:r>
              <a:rPr lang="zh-CN" altLang="en-US">
                <a:ea typeface="宋体" charset="0"/>
              </a:rPr>
              <a:t>的安装</a:t>
            </a:r>
          </a:p>
        </p:txBody>
      </p:sp>
      <p:pic>
        <p:nvPicPr>
          <p:cNvPr id="4" name="内容占位符 3" descr="Retriever固定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0465"/>
            <a:ext cx="4050030" cy="5400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0720" cy="6369050"/>
          </a:xfrm>
        </p:spPr>
        <p:txBody>
          <a:bodyPr>
            <a:normAutofit/>
          </a:bodyPr>
          <a:lstStyle/>
          <a:p>
            <a:r>
              <a:rPr lang="zh-CN" altLang="en-US"/>
              <a:t>太阳能板的安装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715" y="22225"/>
            <a:ext cx="5109210" cy="6813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20" y="22225"/>
            <a:ext cx="5102860" cy="68052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登录频谱的云平台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网址</a:t>
            </a:r>
            <a:r>
              <a:rPr lang="en-US" altLang="zh-CN"/>
              <a:t>:https://www.specconnect.net/</a:t>
            </a:r>
          </a:p>
          <a:p>
            <a:r>
              <a:rPr lang="zh-CN" altLang="en-US">
                <a:ea typeface="宋体" charset="0"/>
              </a:rPr>
              <a:t>登录账号</a:t>
            </a:r>
            <a:r>
              <a:rPr lang="en-US" altLang="zh-CN">
                <a:ea typeface="宋体" charset="0"/>
              </a:rPr>
              <a:t>:duanjing@glkr.com	</a:t>
            </a:r>
          </a:p>
          <a:p>
            <a:r>
              <a:rPr lang="zh-CN" altLang="en-US">
                <a:ea typeface="宋体" charset="0"/>
              </a:rPr>
              <a:t>登录密码</a:t>
            </a:r>
            <a:r>
              <a:rPr lang="en-US" altLang="zh-CN">
                <a:ea typeface="宋体" charset="0"/>
              </a:rPr>
              <a:t>:Free-2018</a:t>
            </a:r>
          </a:p>
          <a:p>
            <a:r>
              <a:rPr lang="en-US" altLang="zh-CN">
                <a:ea typeface="宋体" charset="0"/>
              </a:rPr>
              <a:t>(</a:t>
            </a:r>
            <a:r>
              <a:rPr lang="zh-CN" altLang="en-US">
                <a:ea typeface="宋体" charset="0"/>
              </a:rPr>
              <a:t>账号</a:t>
            </a:r>
            <a:r>
              <a:rPr lang="en-US" altLang="zh-CN">
                <a:ea typeface="宋体" charset="0"/>
              </a:rPr>
              <a:t>,</a:t>
            </a:r>
            <a:r>
              <a:rPr lang="zh-CN" altLang="en-US">
                <a:ea typeface="宋体" charset="0"/>
              </a:rPr>
              <a:t>密码内部使用</a:t>
            </a:r>
            <a:r>
              <a:rPr lang="en-US" altLang="zh-CN">
                <a:ea typeface="宋体" charset="0"/>
              </a:rPr>
              <a:t>,</a:t>
            </a:r>
          </a:p>
          <a:p>
            <a:r>
              <a:rPr lang="zh-CN" altLang="en-US">
                <a:ea typeface="宋体" charset="0"/>
              </a:rPr>
              <a:t>请勿外传</a:t>
            </a:r>
            <a:r>
              <a:rPr lang="en-US" altLang="zh-CN">
                <a:ea typeface="宋体" charset="0"/>
              </a:rPr>
              <a:t>)</a:t>
            </a:r>
          </a:p>
          <a:p>
            <a:endParaRPr lang="en-US" altLang="zh-CN">
              <a:ea typeface="宋体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35" y="2671445"/>
            <a:ext cx="731393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0" y="4445"/>
            <a:ext cx="12197080" cy="6861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63665" y="2685415"/>
            <a:ext cx="581025" cy="41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06920" y="2757805"/>
            <a:ext cx="850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retriever</a:t>
            </a:r>
            <a:r>
              <a:rPr lang="zh-CN" altLang="en-US" sz="1000">
                <a:ea typeface="宋体" charset="0"/>
              </a:rPr>
              <a:t>的</a:t>
            </a:r>
            <a:r>
              <a:rPr lang="en-US" altLang="zh-CN" sz="1000">
                <a:ea typeface="宋体" charset="0"/>
              </a:rPr>
              <a:t>SN</a:t>
            </a:r>
            <a:r>
              <a:rPr lang="zh-CN" altLang="en-US" sz="1000">
                <a:ea typeface="宋体" charset="0"/>
              </a:rPr>
              <a:t>号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473825" y="3224530"/>
            <a:ext cx="581025" cy="3321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27875" y="3245485"/>
            <a:ext cx="882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Pup</a:t>
            </a:r>
            <a:r>
              <a:rPr lang="zh-CN" altLang="en-US" sz="1200">
                <a:ea typeface="宋体" charset="0"/>
              </a:rPr>
              <a:t>的</a:t>
            </a:r>
            <a:r>
              <a:rPr lang="en-US" altLang="zh-CN" sz="1200">
                <a:ea typeface="宋体" charset="0"/>
              </a:rPr>
              <a:t>SN</a:t>
            </a:r>
            <a:r>
              <a:rPr lang="zh-CN" altLang="en-US" sz="1200">
                <a:ea typeface="宋体" charset="0"/>
              </a:rPr>
              <a:t>号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0" y="4445"/>
            <a:ext cx="12186285" cy="685546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596130" y="3169920"/>
            <a:ext cx="549910" cy="5391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00625" y="3273425"/>
            <a:ext cx="4152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/>
              <a:t>温度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54270" y="3709035"/>
            <a:ext cx="50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湿度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90465" y="4186555"/>
            <a:ext cx="62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5" y="2540"/>
            <a:ext cx="121888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Pup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97" y="365125"/>
            <a:ext cx="2759806" cy="5913871"/>
          </a:xfrm>
        </p:spPr>
      </p:pic>
      <p:sp>
        <p:nvSpPr>
          <p:cNvPr id="6" name="椭圆 5"/>
          <p:cNvSpPr/>
          <p:nvPr/>
        </p:nvSpPr>
        <p:spPr>
          <a:xfrm>
            <a:off x="2791838" y="3589506"/>
            <a:ext cx="972766" cy="84630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41260" y="1284051"/>
            <a:ext cx="1070043" cy="1325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05855" y="535021"/>
            <a:ext cx="633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Pup</a:t>
            </a:r>
            <a:r>
              <a:rPr lang="zh-CN" altLang="en-US" dirty="0"/>
              <a:t>的</a:t>
            </a:r>
            <a:r>
              <a:rPr lang="en-US" altLang="zh-CN" dirty="0"/>
              <a:t>SN</a:t>
            </a:r>
            <a:r>
              <a:rPr lang="zh-CN" altLang="en-US" dirty="0"/>
              <a:t>号：</a:t>
            </a:r>
            <a:r>
              <a:rPr lang="en-US" altLang="zh-CN" dirty="0"/>
              <a:t>20180070</a:t>
            </a:r>
          </a:p>
          <a:p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587999" y="1134428"/>
          <a:ext cx="61684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4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4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按按键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响应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短按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电池状态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按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信号强度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92321" y="2609614"/>
          <a:ext cx="6168420" cy="307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2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9237">
                <a:tc>
                  <a:txBody>
                    <a:bodyPr/>
                    <a:lstStyle/>
                    <a:p>
                      <a:r>
                        <a:rPr lang="en-US" altLang="zh-CN" dirty="0"/>
                        <a:t>LED</a:t>
                      </a:r>
                      <a:r>
                        <a:rPr lang="zh-CN" altLang="en-US" dirty="0"/>
                        <a:t>灯颜色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电池状态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信号强度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闪烁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237">
                <a:tc>
                  <a:txBody>
                    <a:bodyPr/>
                    <a:lstStyle/>
                    <a:p>
                      <a:r>
                        <a:rPr lang="zh-CN" altLang="en-US" dirty="0"/>
                        <a:t>绿色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接收数据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237">
                <a:tc>
                  <a:txBody>
                    <a:bodyPr/>
                    <a:lstStyle/>
                    <a:p>
                      <a:r>
                        <a:rPr lang="zh-CN" altLang="en-US" dirty="0"/>
                        <a:t>琥珀色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边缘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发送数据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237">
                <a:tc>
                  <a:txBody>
                    <a:bodyPr/>
                    <a:lstStyle/>
                    <a:p>
                      <a:r>
                        <a:rPr lang="zh-CN" altLang="en-US" dirty="0"/>
                        <a:t>红色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坏或者没有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错误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587999" y="5885234"/>
            <a:ext cx="6168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长按按键</a:t>
            </a:r>
            <a:r>
              <a:rPr lang="en-US" altLang="zh-CN" dirty="0"/>
              <a:t>8</a:t>
            </a:r>
            <a:r>
              <a:rPr lang="zh-CN" altLang="en-US" dirty="0"/>
              <a:t>秒：用于将</a:t>
            </a:r>
            <a:r>
              <a:rPr lang="en-US" altLang="zh-CN" dirty="0"/>
              <a:t>Pup</a:t>
            </a:r>
            <a:r>
              <a:rPr lang="zh-CN" altLang="en-US" dirty="0"/>
              <a:t>添加到网络，一般用于断电后重启和搜索不到该</a:t>
            </a:r>
            <a:r>
              <a:rPr lang="en-US" altLang="zh-CN" dirty="0"/>
              <a:t>Pup</a:t>
            </a:r>
            <a:r>
              <a:rPr lang="zh-CN" altLang="en-US" dirty="0"/>
              <a:t>时使用。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4553" y="1690688"/>
            <a:ext cx="2194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Pup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个接口：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20cm</a:t>
            </a:r>
            <a:r>
              <a:rPr lang="zh-CN" altLang="en-US" dirty="0"/>
              <a:t>的接口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40cm</a:t>
            </a:r>
            <a:r>
              <a:rPr lang="zh-CN" altLang="en-US" dirty="0"/>
              <a:t>的接口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60cm</a:t>
            </a:r>
            <a:r>
              <a:rPr lang="zh-CN" altLang="en-US" dirty="0"/>
              <a:t>的接口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：保留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2102" y="4192621"/>
            <a:ext cx="1780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供电：</a:t>
            </a:r>
            <a:r>
              <a:rPr lang="en-US" altLang="zh-CN" dirty="0"/>
              <a:t>5~9V</a:t>
            </a:r>
          </a:p>
          <a:p>
            <a:r>
              <a:rPr lang="zh-CN" altLang="en-US" dirty="0"/>
              <a:t>太阳能电池板满点的电压：</a:t>
            </a:r>
            <a:r>
              <a:rPr lang="en-US" altLang="zh-CN" dirty="0"/>
              <a:t>7~8V;</a:t>
            </a:r>
          </a:p>
          <a:p>
            <a:r>
              <a:rPr lang="en-US" altLang="zh-CN" dirty="0"/>
              <a:t>6</a:t>
            </a:r>
            <a:r>
              <a:rPr lang="zh-CN" altLang="en-US" dirty="0"/>
              <a:t>节</a:t>
            </a:r>
            <a:r>
              <a:rPr lang="en-US" altLang="zh-CN" dirty="0"/>
              <a:t>AA</a:t>
            </a:r>
            <a:r>
              <a:rPr lang="zh-CN" altLang="en-US" dirty="0"/>
              <a:t>电池：</a:t>
            </a:r>
            <a:r>
              <a:rPr lang="en-US" altLang="zh-CN" dirty="0"/>
              <a:t>9V</a:t>
            </a:r>
          </a:p>
          <a:p>
            <a:r>
              <a:rPr lang="zh-CN" altLang="en-US" dirty="0"/>
              <a:t>低于</a:t>
            </a:r>
            <a:r>
              <a:rPr lang="en-US" altLang="zh-CN" dirty="0"/>
              <a:t>3V</a:t>
            </a:r>
            <a:r>
              <a:rPr lang="zh-CN" altLang="en-US" dirty="0"/>
              <a:t>设备无法工作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Retriever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20" y="321917"/>
            <a:ext cx="2879780" cy="6170958"/>
          </a:xfrm>
        </p:spPr>
      </p:pic>
      <p:sp>
        <p:nvSpPr>
          <p:cNvPr id="6" name="椭圆 5"/>
          <p:cNvSpPr/>
          <p:nvPr/>
        </p:nvSpPr>
        <p:spPr>
          <a:xfrm>
            <a:off x="3570051" y="3793787"/>
            <a:ext cx="846306" cy="6225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902740" y="1352145"/>
            <a:ext cx="1089498" cy="11575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74340" y="544749"/>
            <a:ext cx="576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Retriever</a:t>
            </a:r>
            <a:r>
              <a:rPr lang="zh-CN" altLang="en-US" dirty="0"/>
              <a:t>的</a:t>
            </a:r>
            <a:r>
              <a:rPr lang="en-US" altLang="zh-CN" dirty="0"/>
              <a:t>SN</a:t>
            </a:r>
            <a:r>
              <a:rPr lang="zh-CN" altLang="en-US" dirty="0"/>
              <a:t>号：</a:t>
            </a:r>
            <a:r>
              <a:rPr lang="en-US" altLang="zh-CN" dirty="0"/>
              <a:t>10180019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273652" y="1161009"/>
          <a:ext cx="576850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按按键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主动模式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设置模式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短按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电池状态并下载到</a:t>
                      </a:r>
                      <a:r>
                        <a:rPr lang="en-US" altLang="zh-CN" dirty="0"/>
                        <a:t>USB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从</a:t>
                      </a:r>
                      <a:r>
                        <a:rPr lang="en-US" altLang="zh-CN" dirty="0"/>
                        <a:t>USB</a:t>
                      </a:r>
                      <a:r>
                        <a:rPr lang="zh-CN" altLang="en-US" dirty="0"/>
                        <a:t>中加载设置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按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秒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在活动模式和设置模式之间切换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273650" y="2789697"/>
          <a:ext cx="5768504" cy="189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1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912">
                <a:tc>
                  <a:txBody>
                    <a:bodyPr/>
                    <a:lstStyle/>
                    <a:p>
                      <a:r>
                        <a:rPr lang="en-US" altLang="zh-CN" dirty="0"/>
                        <a:t>LED</a:t>
                      </a:r>
                      <a:r>
                        <a:rPr lang="zh-CN" altLang="en-US" dirty="0"/>
                        <a:t>灯颜色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电池状态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USB</a:t>
                      </a:r>
                      <a:r>
                        <a:rPr lang="zh-CN" altLang="en-US" dirty="0"/>
                        <a:t>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闪烁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645">
                <a:tc>
                  <a:txBody>
                    <a:bodyPr/>
                    <a:lstStyle/>
                    <a:p>
                      <a:r>
                        <a:rPr lang="zh-CN" altLang="en-US" dirty="0"/>
                        <a:t>绿色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数据发送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接收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58">
                <a:tc>
                  <a:txBody>
                    <a:bodyPr/>
                    <a:lstStyle/>
                    <a:p>
                      <a:r>
                        <a:rPr lang="zh-CN" altLang="en-US" dirty="0"/>
                        <a:t>琥珀色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升级模式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472">
                <a:tc>
                  <a:txBody>
                    <a:bodyPr/>
                    <a:lstStyle/>
                    <a:p>
                      <a:r>
                        <a:rPr lang="zh-CN" altLang="en-US" dirty="0"/>
                        <a:t>红色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错误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错误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73650" y="4980562"/>
            <a:ext cx="576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长按</a:t>
            </a:r>
            <a:r>
              <a:rPr lang="en-US" altLang="zh-CN" dirty="0"/>
              <a:t>8</a:t>
            </a:r>
            <a:r>
              <a:rPr lang="zh-CN" altLang="en-US" dirty="0"/>
              <a:t>秒可以将</a:t>
            </a:r>
            <a:r>
              <a:rPr lang="en-US" altLang="zh-CN" dirty="0"/>
              <a:t>Retriever</a:t>
            </a:r>
            <a:r>
              <a:rPr lang="zh-CN" altLang="en-US" dirty="0"/>
              <a:t>初始化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3464" y="1546698"/>
            <a:ext cx="2804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Retriever</a:t>
            </a:r>
            <a:r>
              <a:rPr lang="zh-CN" altLang="en-US" dirty="0"/>
              <a:t>的</a:t>
            </a:r>
            <a:r>
              <a:rPr lang="en-US" altLang="zh-CN" dirty="0"/>
              <a:t>4</a:t>
            </a:r>
            <a:r>
              <a:rPr lang="zh-CN" altLang="en-US" dirty="0"/>
              <a:t>个接口：</a:t>
            </a:r>
            <a:endParaRPr lang="en-US" altLang="zh-CN" dirty="0"/>
          </a:p>
          <a:p>
            <a:r>
              <a:rPr lang="en-US" altLang="zh-CN" dirty="0"/>
              <a:t>Power</a:t>
            </a:r>
            <a:r>
              <a:rPr lang="zh-CN" altLang="en-US" dirty="0"/>
              <a:t>：电源接口，最高支持</a:t>
            </a:r>
            <a:r>
              <a:rPr lang="en-US" altLang="zh-CN" dirty="0"/>
              <a:t>16V</a:t>
            </a:r>
            <a:r>
              <a:rPr lang="zh-CN" altLang="en-US" dirty="0"/>
              <a:t>，当它和电池同时使用时，电池为备用电源。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：</a:t>
            </a:r>
            <a:r>
              <a:rPr lang="en-US" altLang="zh-CN" dirty="0"/>
              <a:t>U</a:t>
            </a:r>
            <a:r>
              <a:rPr lang="zh-CN" altLang="en-US" dirty="0"/>
              <a:t>盘接口，用于下载数据，存储数据，升级设备。</a:t>
            </a:r>
            <a:endParaRPr lang="en-US" altLang="zh-CN" dirty="0"/>
          </a:p>
          <a:p>
            <a:r>
              <a:rPr lang="en-US" altLang="zh-CN" dirty="0"/>
              <a:t>PC</a:t>
            </a:r>
            <a:r>
              <a:rPr lang="zh-CN" altLang="en-US" dirty="0"/>
              <a:t>：</a:t>
            </a:r>
            <a:r>
              <a:rPr lang="en-US" altLang="zh-CN" dirty="0"/>
              <a:t>232</a:t>
            </a:r>
            <a:r>
              <a:rPr lang="zh-CN" altLang="en-US" dirty="0"/>
              <a:t>调试接口，用于调试设备。</a:t>
            </a:r>
            <a:endParaRPr lang="en-US" altLang="zh-CN" dirty="0"/>
          </a:p>
          <a:p>
            <a:r>
              <a:rPr lang="en-US" altLang="zh-CN" dirty="0"/>
              <a:t>Aux</a:t>
            </a:r>
            <a:r>
              <a:rPr lang="zh-CN" altLang="en-US" dirty="0"/>
              <a:t>：数据传输接口，它也是</a:t>
            </a:r>
            <a:r>
              <a:rPr lang="en-US" altLang="zh-CN" dirty="0"/>
              <a:t>232</a:t>
            </a:r>
            <a:r>
              <a:rPr lang="zh-CN" altLang="en-US" dirty="0"/>
              <a:t>串口，用于向猫发送数据。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Modem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51" y="131073"/>
            <a:ext cx="3025742" cy="6483735"/>
          </a:xfrm>
        </p:spPr>
      </p:pic>
      <p:sp>
        <p:nvSpPr>
          <p:cNvPr id="7" name="椭圆 6"/>
          <p:cNvSpPr/>
          <p:nvPr/>
        </p:nvSpPr>
        <p:spPr>
          <a:xfrm>
            <a:off x="3550596" y="3861881"/>
            <a:ext cx="846306" cy="671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795736" y="943583"/>
            <a:ext cx="1186775" cy="17898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42434" y="365125"/>
            <a:ext cx="55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Modem</a:t>
            </a:r>
            <a:r>
              <a:rPr lang="zh-CN" altLang="en-US" dirty="0"/>
              <a:t>的</a:t>
            </a:r>
            <a:r>
              <a:rPr lang="en-US" altLang="zh-CN" dirty="0"/>
              <a:t>SN</a:t>
            </a:r>
            <a:r>
              <a:rPr lang="zh-CN" altLang="en-US" dirty="0"/>
              <a:t>号：</a:t>
            </a:r>
            <a:r>
              <a:rPr lang="en-US" altLang="zh-CN" dirty="0"/>
              <a:t>73180013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342434" y="778250"/>
          <a:ext cx="5583676" cy="115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按按键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响应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81">
                <a:tc>
                  <a:txBody>
                    <a:bodyPr/>
                    <a:lstStyle/>
                    <a:p>
                      <a:r>
                        <a:rPr lang="zh-CN" altLang="en-US" dirty="0"/>
                        <a:t>短按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电池状态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按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信号强度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通信测试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342434" y="2163970"/>
          <a:ext cx="558367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LED</a:t>
                      </a:r>
                      <a:r>
                        <a:rPr lang="zh-CN" altLang="en-US" dirty="0"/>
                        <a:t>灯颜色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电池状态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信号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通讯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闪烁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绿色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好并且充电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好并且连接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接收数据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琥珀色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好并且没有充电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低并且连接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发送数据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红色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低并且没有充电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没有连接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错误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84826" y="1498060"/>
            <a:ext cx="2724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Power</a:t>
            </a:r>
            <a:r>
              <a:rPr lang="zh-CN" altLang="en-US" dirty="0"/>
              <a:t>：电源接口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PC</a:t>
            </a:r>
            <a:r>
              <a:rPr lang="zh-CN" altLang="en-US" dirty="0"/>
              <a:t>：调试接口</a:t>
            </a:r>
            <a:endParaRPr lang="en-US" altLang="zh-CN" dirty="0"/>
          </a:p>
          <a:p>
            <a:r>
              <a:rPr lang="en-US" altLang="zh-CN" dirty="0"/>
              <a:t>Aux</a:t>
            </a:r>
            <a:r>
              <a:rPr lang="zh-CN" altLang="en-US" dirty="0"/>
              <a:t>：数据接口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调试软件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66775" cy="1276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4443" y="1877438"/>
            <a:ext cx="93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用于调试</a:t>
            </a:r>
            <a:r>
              <a:rPr lang="en-US" altLang="zh-CN" dirty="0"/>
              <a:t>Retriever</a:t>
            </a:r>
            <a:r>
              <a:rPr lang="zh-CN" altLang="en-US" dirty="0"/>
              <a:t>和</a:t>
            </a:r>
            <a:r>
              <a:rPr lang="en-US" altLang="zh-CN" dirty="0"/>
              <a:t>Modem</a:t>
            </a:r>
            <a:r>
              <a:rPr lang="zh-CN" altLang="en-US" dirty="0"/>
              <a:t>的软件，</a:t>
            </a:r>
            <a:endParaRPr lang="en-US" altLang="zh-CN" dirty="0"/>
          </a:p>
          <a:p>
            <a:r>
              <a:rPr lang="zh-CN" altLang="en-US" dirty="0"/>
              <a:t>下载地址：</a:t>
            </a:r>
            <a:r>
              <a:rPr lang="en-US" altLang="zh-CN" dirty="0"/>
              <a:t>http://agmeters.com/slemke/updates/retrieverpups/RPLUSetup.exe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5600" cy="627708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31784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1" y="354377"/>
            <a:ext cx="10515600" cy="632288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8" y="356262"/>
            <a:ext cx="10532672" cy="6333205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461</Words>
  <Application>Microsoft Office PowerPoint</Application>
  <PresentationFormat>宽屏</PresentationFormat>
  <Paragraphs>130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宋体</vt:lpstr>
      <vt:lpstr>Arial</vt:lpstr>
      <vt:lpstr>Office 主题​​</vt:lpstr>
      <vt:lpstr>产品</vt:lpstr>
      <vt:lpstr>Pup</vt:lpstr>
      <vt:lpstr>Retriever</vt:lpstr>
      <vt:lpstr>Modem</vt:lpstr>
      <vt:lpstr>调试软件</vt:lpstr>
      <vt:lpstr>PowerPoint 演示文稿</vt:lpstr>
      <vt:lpstr>PowerPoint 演示文稿</vt:lpstr>
      <vt:lpstr>PowerPoint 演示文稿</vt:lpstr>
      <vt:lpstr>PowerPoint 演示文稿</vt:lpstr>
      <vt:lpstr>常用的Retriever调试命令</vt:lpstr>
      <vt:lpstr>传感器的安装：</vt:lpstr>
      <vt:lpstr>传感器种类</vt:lpstr>
      <vt:lpstr>传感器穿线</vt:lpstr>
      <vt:lpstr>Retriever,Pup和Modem的安装</vt:lpstr>
      <vt:lpstr>太阳能板的安装</vt:lpstr>
      <vt:lpstr>登录频谱的云平台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产品</dc:title>
  <dc:creator>军军 候</dc:creator>
  <cp:lastModifiedBy>军军 候</cp:lastModifiedBy>
  <cp:revision>22</cp:revision>
  <dcterms:created xsi:type="dcterms:W3CDTF">2019-03-26T07:52:19Z</dcterms:created>
  <dcterms:modified xsi:type="dcterms:W3CDTF">2019-03-26T08:01:04Z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2052-10.1.0.6634</vt:lpwstr>
  </property>
</Properties>
</file>